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8CA4A7E7-D8FB-411C-A50F-D4AB0592834C}">
  <a:tblStyle styleId="{8CA4A7E7-D8FB-411C-A50F-D4AB0592834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9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Shape 76"/>
          <p:cNvSpPr txBox="1"/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Shape 57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Shape 62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bit.ly/2EOFUWE" TargetMode="External"/><Relationship Id="rId4" Type="http://schemas.openxmlformats.org/officeDocument/2006/relationships/hyperlink" Target="http://bit.ly/2F17Tl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 it in Six (or less)</a:t>
            </a:r>
            <a:endParaRPr/>
          </a:p>
        </p:txBody>
      </p:sp>
      <p:sp>
        <p:nvSpPr>
          <p:cNvPr id="86" name="Shape 86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Beth Daniel Lindsay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Information Literacy Network of the GCC Spring Symposium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March 8, 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formula</a:t>
            </a:r>
            <a:endParaRPr/>
          </a:p>
        </p:txBody>
      </p:sp>
      <p:graphicFrame>
        <p:nvGraphicFramePr>
          <p:cNvPr id="92" name="Shape 92"/>
          <p:cNvGraphicFramePr/>
          <p:nvPr/>
        </p:nvGraphicFramePr>
        <p:xfrm>
          <a:off x="1025650" y="1097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{8CA4A7E7-D8FB-411C-A50F-D4AB0592834C}</a:tableStyleId>
              </a:tblPr>
              <a:tblGrid>
                <a:gridCol w="3565025"/>
                <a:gridCol w="1364375"/>
                <a:gridCol w="1582150"/>
              </a:tblGrid>
              <a:tr h="4571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2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In 6 minutes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Elevator speech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Burning issue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 seconds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 seconds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Overview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60 seconds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 seconds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Idea made Tangible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120 seconds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 seconds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Payoff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120 seconds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 seconds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Interactive Close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30 seconds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 seconds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79400" lvl="0" marL="2794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Hoff, R. (1996). </a:t>
            </a:r>
            <a:r>
              <a:rPr i="1" lang="en">
                <a:solidFill>
                  <a:srgbClr val="000000"/>
                </a:solidFill>
              </a:rPr>
              <a:t>Say It in Six: How to Say Exactly What You Mean in Six Minutes or Less</a:t>
            </a:r>
            <a:r>
              <a:rPr lang="en">
                <a:solidFill>
                  <a:srgbClr val="000000"/>
                </a:solidFill>
              </a:rPr>
              <a:t>. Kansas City: Andrews McMeel Publishing.</a:t>
            </a:r>
            <a:endParaRPr>
              <a:solidFill>
                <a:srgbClr val="000000"/>
              </a:solidFill>
            </a:endParaRPr>
          </a:p>
          <a:p>
            <a:pPr indent="-279400" lvl="0" marL="2794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Cunningham, Hinchliffe, L. J., &amp; Barnhart, A. (2017). </a:t>
            </a:r>
            <a:r>
              <a:rPr i="1" lang="en">
                <a:solidFill>
                  <a:srgbClr val="000000"/>
                </a:solidFill>
              </a:rPr>
              <a:t>Planning Your Pitch: Translated Timeline for “Elevator Speech.”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http://bit.ly/2EOFUWE</a:t>
            </a:r>
            <a:endParaRPr>
              <a:solidFill>
                <a:srgbClr val="000000"/>
              </a:solidFill>
            </a:endParaRPr>
          </a:p>
          <a:p>
            <a:pPr indent="-279400" lvl="0" marL="2794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000000"/>
                </a:solidFill>
              </a:rPr>
              <a:t>“Say-It-In-Six” Step-by-Step Worksheet.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http://bit.ly/2F17Tlk</a:t>
            </a:r>
            <a:r>
              <a:rPr lang="en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